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7" r:id="rId10"/>
    <p:sldId id="282" r:id="rId11"/>
    <p:sldId id="289" r:id="rId12"/>
    <p:sldId id="269" r:id="rId13"/>
    <p:sldId id="271" r:id="rId14"/>
    <p:sldId id="284" r:id="rId15"/>
    <p:sldId id="293" r:id="rId16"/>
    <p:sldId id="276" r:id="rId17"/>
    <p:sldId id="277" r:id="rId18"/>
    <p:sldId id="285" r:id="rId19"/>
    <p:sldId id="292" r:id="rId20"/>
    <p:sldId id="291" r:id="rId21"/>
    <p:sldId id="27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404" autoAdjust="0"/>
  </p:normalViewPr>
  <p:slideViewPr>
    <p:cSldViewPr>
      <p:cViewPr varScale="1">
        <p:scale>
          <a:sx n="69" d="100"/>
          <a:sy n="69" d="100"/>
        </p:scale>
        <p:origin x="-14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lja\Desktop\Сайт УО\Новая папка\скачанные файлы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1024377" cy="132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71604" y="142873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Книга Почета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928662" y="3571876"/>
            <a:ext cx="8215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«Золотой фонд педагогов Барабинского района»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357290" y="2500306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Управления образования администрации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Барабинского района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071538" y="4214818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2018-2019 учебного года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(приказ Управления образования администрации Барабинского района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№245 от 29.05.2019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занесении имен в Книгу Почета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Золотой фонд педагогов Барабинского района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»-2019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000100" y="214291"/>
            <a:ext cx="7929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Гребенщикова Татьяна Анатольевна 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3205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высшей квалификационной категории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3205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Старощербаковской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СОШ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Барабинского района Новосибирской области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857720" y="1428736"/>
            <a:ext cx="40719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8195" y="1785926"/>
            <a:ext cx="2870023" cy="4306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3438" y="1357299"/>
            <a:ext cx="4357718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Владея современными образовательными и информационными технологиями, Татьяна Анатольевна стремится сделать процесс обучения технологичнее, качественнее и интереснее для обучающихся.            Развитие познавательных и творческих способностей  школьников  осуществляет через активное вовлечение детей в проектную, исследовательскую деятельность. Обучающиеся активно участвуют в конкурсах и мероприятиях различного уровня, показывая высокие результаты: Всероссийская олимпиада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(2019г., дипломы победителей, похвальные грамоты); Всероссийская Интернет-акция «Безопасность детей на дороге» (2019г., лауреат-победитель); Всероссийский конкурс презентаций «Защитники Отечества» (2019г., 2 место); региональный фестиваль «Юный дизайнер–2019» (2019г.,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степени); областной конкурс поделок «Поверь в мечту» для детей с ограниченными возможностями здоровья (2019г., диплом участника);  районные интеллектуальные турниры «По страницам истории города Барабинска» (2018г.,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степени), «Профессии» (2018г.,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степени);  районные конкурсы листовок «Терроризму – НЕТ!» (2018г., дипломы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степени), презентация «Мой папа – герой» (2018г., дипломы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степени); районная выставка «Живут на свете чудеса» (2018г.,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Татьяна Анатольевна – активный участник педсоветов, конференций, районного методического объединения учителей начальных классов и методического совета школы, охотно делится накопленным опытом с другими учителями. Активно участвует в конкурсах профессионального мастерства: Всероссийский конкурс «Лучшая методическая разработка» (Центр педагогических технологий им. К.Д.Ушинского «Новое образование» г.Москва), «1001 идея интересного занятия с детьми» (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Всероссийский интернет-педсовет, г. Москва) ( 2017г., диплом участника);  Всероссийский конкурс на лучшую публикацию — «Творческий учитель - 2018» (диплом участника); муниципальный этап областного конкурса «Мой лучший урок» (2019г.,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степени);    Учитель имеет публикации в электронных СМИ: «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InfoUrok.RU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 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nsportal.ru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«Педсовет/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000100" y="214290"/>
            <a:ext cx="7929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Шутова  Наталья Владимировна 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биологии и химии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квалификационной категории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 Новоспасской СОШ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Барабинского района Новосибирской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857720" y="1428736"/>
            <a:ext cx="40719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1428736"/>
            <a:ext cx="4357718" cy="5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Продуманный выбор приоритетных направлений деятельности, квалифицированное планирование учебного процесса, ориентированное на цели и задачи обучения, применение современных педагогических технологий, а также самообразование позволяет педагогу добиваться хороших   результатов в обучении  биологии и химии. В системе ведет учитель работу с одаренными детьми. Ученики Натальи Владимировны ежегодно участвуют в  муниципальном этапе Всероссийской олимпиады школьников  по биологии и химии (в 2018 году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 по биологии).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Наталья Владимировна Шутова является руководителем  кружка «Биологический практикум». Её ученики демонстрируют высокие достижения, участвуя  в интеллектуальных играх, конкурсах, олимпиадах различного уровня: районный этап областного тура Всероссийского конкурса  юных исследователей окружающей среды (диплом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степени), районный экологический фестиваль «Зеленая планета» (диплом участника), районный экологический фестиваль «Зеленая планета» (конкурс «Дни защиты от экологической опасности» -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степени),  районный этап Областного тура Всероссийского конкурса «Моя малая родина: природа, культура, этнос» (диплом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Педагог постоянно повышает уровень своего профессионализма. Прошла курсы повышения квалификации  по теме «Современные технологии инклюзивного образования обучающихся с ограниченными возможностями здоровья в условиях реализации ФГОС» (2019г.). Входит в состав экспертной группы по проверке муниципального этапа всероссийской олимпиады школьников,  районных конкурсов творческих исследовательских работ учащихся.  Участвует  в работе межшкольных и районных семинаров, проводит открытые уроки и мероприятия, выступает с докладами.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Наталья Владимировна не только профессиональный педагог, но и человек высокой нравственности. Пользуется заслуженным уважением коллег, родителей, учащихся.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14782" y="1643050"/>
            <a:ext cx="3012264" cy="4373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214414" y="142852"/>
            <a:ext cx="792958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Штерцер</a:t>
            </a:r>
            <a:r>
              <a:rPr lang="ru-RU" sz="3600" b="1" i="1" dirty="0" smtClean="0">
                <a:solidFill>
                  <a:srgbClr val="FF0000"/>
                </a:solidFill>
              </a:rPr>
              <a:t> Антонина Петровна 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директор, учитель русского языка и литературы высшей квалификационной категории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МКОУ </a:t>
            </a:r>
            <a:r>
              <a:rPr kumimoji="0" lang="ru-RU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Тополевской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ООШ  Барабинского района Новосибирской области</a:t>
            </a:r>
            <a:endParaRPr kumimoji="0" lang="ru-RU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4572000" y="1643050"/>
            <a:ext cx="4357718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Антонина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Петровна грамотный, творчески работающий учитель, имеющий глубокие  теоретические знания преподаваемого предмета, богатый арсенал форм и методов обучения учащихся. Она стремится к постоянному творческому поиску. 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Антонина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Петровна  всегда привлекает своих учеников к участию в творческих конкурсах, конкурсах сочинений, где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они становятся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призерами. Наиболее значимыми являются проект-победитель заочного этапа Всероссийского конкурса молодежных проектов «Если бы я был Президентом» (2017г.);  два диплома 2 степени  областного  конкурса  литературного  творчества «В здоровом теле - здоровый дух» (2017г.); диплом за участие в областном этапе конкурса творческих проектов «Моя семейная реликвия» (2018г.);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диплом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 степени  районного конкурса юных ведущих и журналистов в номинации «Лучшая школьная газета» (2018г.);  диплом за 3 место в районном конкурсе «Папа и я – лучшие друзья» в номинации «Литературное творчество» (2018г.).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Признание профессионализма Антонины Петровны подтверждают медаль «Общественное признание» Законодательного собрания Новосибирской области (2015г.), Благодарность  Законодательного собрания Новосибирской области за активное участие в военно-патриотическом воспитании молодежи и организацию 1 этапа конкурса «Память жива…» (2015г.), Благодарность Комитета Государственной Думы по образованию за многолетний добросовестный труд, значительные успехи и высокую результативность в педагогической деятельности (2016г.), Благодарственное письмо МОО  «Содружество» Барабинского района за участие  в районном конкурсе «Социальная звезда» (2017г.).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Юбилей школы - 50 Бочанова Т.М\старые фото\2 вариант (1 из 1)-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538" y="1785941"/>
            <a:ext cx="3420000" cy="2576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00100" y="214290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Ноздренко</a:t>
            </a:r>
            <a:r>
              <a:rPr lang="ru-RU" sz="3600" b="1" i="1" dirty="0" smtClean="0">
                <a:solidFill>
                  <a:srgbClr val="FF0000"/>
                </a:solidFill>
              </a:rPr>
              <a:t>  Валентина Ивановна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высшей квалификационной категории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МКОУДО «ЦДОД»  Барабинского района Новосибирской области</a:t>
            </a:r>
          </a:p>
          <a:p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714876" y="1571612"/>
            <a:ext cx="421484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Валентина Ивановна – талантливый педагог, руководитель творческого объединения «Память». Залогом  ее педагогических успехов  являются педагогическое мастерство,  самообразование,  серьезное и заинтересованное  отношение к повышению квалификации, постоянный творческий поиск, глубокие знания возрастных и психологических особенностей детей. Валентина Ивановна развивает познавательные возможности и способности, расширяет творческие способности учащихся, способствует личностному развитию, повышает качество творческой подготовленности, чтобы дети более уверенно ориентировались в простейших закономерностях окружающей их действительности и активнее использовали творчество в повседневной  жизни.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Учащиеся активно участвуют в конкурсах, соревнованиях, олимпиадах  различного уровня и  занимают призовые места: Международный конкурс «Горизонты открытий» (2018г.,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степени), всероссийский конкурс «Радуга талантов» (2017г., диплом лауреата), областной этап Всероссийского открытого конкурса по художественному и техническому творчеству «Рождественский фейерверк-2018» (диплом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степени), Областные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Тихомировские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чтения (2017-2018г.г., дипломы лауреатов) , межрегиональная научно-практическая конференция «Цвети, шахтёрская земля!» (2018г.,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степени), районный конкурс исследовательских работ (2018-2019г.г., дипломы лауреатов).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Профессиональная деятельность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Ноздренко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В.И. отмечена грамотами и благодарностями за большой личный вклад в развитие эколого-краеведческой деятельности: Почетной грамотой Совета депутатов Барабинского района (2018г.), Благодарственным письмом Государственного Федерального заказника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Кирзинский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 (2018г.)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62838" y="1571612"/>
            <a:ext cx="3260738" cy="4891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00100" y="214290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Обгольц</a:t>
            </a:r>
            <a:r>
              <a:rPr lang="ru-RU" sz="3600" b="1" i="1" dirty="0" smtClean="0">
                <a:solidFill>
                  <a:srgbClr val="FF0000"/>
                </a:solidFill>
              </a:rPr>
              <a:t>  Наталья Дмитриевна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 высшей квалификационной категории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Новоярковской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СОШ  Барабинского района Новосибирской области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714876" y="1571612"/>
            <a:ext cx="4214842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Наталья Дмитриевна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Обгольц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совершенстве владеет содержанием предметов и методикой преподавания в начальной школе, современными образовательными технологиями. В основе ее учебно-воспитательной деятельности  лежит принцип педагогической поддержки,  что позволяет обучающимся достигать хороших результатов в обучении и развитии творческих способностей. В 2018-2019 учебном году  ученики Натальи Дмитриевны стали  участниками, победителями и лауреатами в  конкурсах различных уровней. Всероссийские: конкурс-игра «Зимние интеллектуальные игры, конкурс «Русский медвежонок – языкознание для всех» (2018 г.); районные: выставка декоративно-прикладного творчества «Живут на свете чудеса» - региональный фестиваль «Школа. Творчество. Успех» (2018г., диплом 1 степени, 4 диплома 3 степени), конкурс коллажей «Мой ласковый и добрый друг» в рамках районной Декады «Добра и милосердия» (2018 г., 2 место), конкурс коллажей «Я с вами поделюсь улыбкой» (2018 г., диплом 3 степени), конкурс плакатов «Информационная безопасность» ( 2019 г., диплом 1 степени).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Н.Д.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Обгольц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является активным участником педагогических конкурсов различных уровней. Всероссийские: конкурс профессионального мастерства педагогических работников, приуроченный к 130-летию рождения А.С.Макаренко (диплом победителя конкурса в субъекте РФ: Новосибирская область, 2018 г.), тестирование педагогов на портале «Единый урок» «Учитель начальных классов в соответствии с требованиями профессионального стандарта и ФГОС» и «Классные руководители» в соответствии с требованиями профессионального стандарта и ФГОС» (диплом, 2018 г.), контрольная работа по информационной безопасности Единого урока безопасности в сети «Интернет» (диплом, 2018 г.). Региональные: литературный конкурс «Души прекрасные порывы». Номинация «Разработка урока» (диплом 2 степени, 2018 г.).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1928266"/>
            <a:ext cx="3308936" cy="4107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142976" y="428604"/>
            <a:ext cx="800102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Жарикова</a:t>
            </a:r>
            <a:r>
              <a:rPr lang="ru-RU" sz="3600" b="1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Стелла</a:t>
            </a:r>
            <a:r>
              <a:rPr lang="ru-RU" sz="3600" b="1" i="1" dirty="0" smtClean="0">
                <a:solidFill>
                  <a:srgbClr val="FF0000"/>
                </a:solidFill>
              </a:rPr>
              <a:t>  Александровна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едагог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психолог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первой квалификационной категории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№1 «Ручеек»  Барабинского района Новосибирской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500562" y="1643050"/>
            <a:ext cx="4357718" cy="50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Стеллы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Александровны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отмечена Благодарностью Главы Барабинского района за высокий профессионализм и творческое отношение к делу в обучении и воспитании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дошкольников (2018г.); Благодарностью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Законодательного собрания Новосибирской области за многолетний добросовестный труд, высокие достижения в профессиональной деятельности и большой вклад в дело обучения и воспитания подрастающего поколения (2018г.).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Качественными показателями  профессионального роста является результативное участие в профессиональных конкурсах различного уровня и форумах:  Золотая медаль во Всероссийском конкурсе «Территория ФГОС» (2018г.); диплом Лауреата во Всероссийском Конкурсе «Школа здоровья-2018»; диплом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степени в  районной «Неделе психологии» (2018г.); Серебряная медаль областного конкурса «Золотая медаль. Модернизация технологий и содержания образования в условиях ведения ФГОС» (2019г.); диплом 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степени в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Открытом региональном конкурсе методических материалов «Секрет успеха» (2019г.).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Обобщает и распространяет профессиональный опыт среди коллег, участвуя в работе районный методических объединений педагогов-психологов, учителей-логопедов, старших воспитателей, на семинарах руководителей образовательных учреждений. Принимала участие  в работе районной «Школы  молодого  специалиста».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1851087"/>
            <a:ext cx="2928958" cy="4389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071538" y="357166"/>
            <a:ext cx="7786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Ченцова  Татьяна Александровна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высшей квалификационной категории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№3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429124" y="1571612"/>
            <a:ext cx="4572032" cy="46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Достижения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работе  педагога отмечены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Благодарностью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Управления образования администрации Барабинского района (2018г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Результатом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работы Татьяны Александровны являются дипломы за  участие в конкурсах разного уровня: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открытый региональный конкурс методических материалов "Секрет успеха" (2018г., 1 место; 2019г.,1 место),  "Критерии готовности ребенка к школе" (диплом 1 степени); всероссийские конкурсы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"Программа экологического воспитания" (2018г., 2 место), "Светоч" (2018г., 2 место), "Знание норм и правил проектирования ООП в соответствии с ФГОС ДО"  (2018г., 1 место), "Профессиональные компетенции педагогических работников в воспитательно-образовательном процессе" (2018г., 2место),  "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практика в современном образовательном процессе"  (2018г., 1место);  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областной конкурс "Семья за детство без опасности!" (2018г., 2 место);   районные конкурсы  «Творческая мастерская педагога»   и "Безопасность на дороге" (2018г., диплом победителя).  Активный участник конкурсов профессионального мастерства "Воспитатель ДОУ -2018" (1место), "Педагог года - 2018" (2 место).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Активно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повышает свой профессиональный уровень и охотно делится им с коллегами; участвует в профессиональных конкурсах, выступает на семинарах и конференциях разного уровня, проводит мастер-классы для молодых специалистов.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Воспитанники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педагога являются участниками творческих, интеллектуальных конкурсов различного уровня, за что неоднократно награждались грамотами и дипломами победителей - международный уровень:  17 дипломов в 2018г.; 2 диплома в 2019г.; всероссийский уровень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19 дипломов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2018г.;  областной уровень: 8 дипломов; муниципальный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6 дипломов в 2018г, 3 диплома в 2019г.</a:t>
            </a:r>
          </a:p>
          <a:p>
            <a:endParaRPr lang="ru-RU" sz="12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1714488"/>
            <a:ext cx="2875502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071538" y="357166"/>
            <a:ext cx="7786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Белая 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Валентина 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Владимировна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высшей квалификационной категории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№4 «Колокольчик» Барабинского района Новосибирской области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429124" y="1785926"/>
            <a:ext cx="442918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течение 2018-2019 учебного года педагог реализовала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«Чистота – залог здоровья»,  результатом которого стали  разработка конспектов дополнительные занятий, игр, досугов, практических занятий; дети овладели элементарными навыками самообслуживания, стали осознанно выполнять культурно – гигиенические навыки; изменилось отношение родителей к здоровью детей. 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Валентина Владимировна повышает свой профессиональный уровень, участвуя и побеждая в конкурсах различного уровня: Международный конкурс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детском саду как важнейшее условие организации педагогического процесса» (2018г., диплом лауреата); Международный конкурс «Игровая деятельность в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дошкольном образовательном учреждении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федеральным государственным образовательным стандартам»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(2018г., диплом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степени); Всероссийский творческий конкурс «Солнечный свет», в номинациях: «Педагогические проекты», «Исследовательские и научные работы, проекты», «Мой мастер-класс» (2017г., дипломы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степени); участник районного конкурса профессионального мастерства «Педагог года - 2019».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Опыт работы педагога опубликован в сборниках III Международной научно-практической конференции «Актуальные проблемы дошкольного образования», Международной научно-практической конференции «Актуальные вопросы образования и науки», а также в сборнике материалов I Всероссийской научно-практической конференции «Инновационные технологии в современном образовании».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Белая Валентина Владимировна в общении с коллегами и родителями всегда приветлива, с детьми добра и терпелива.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1785926"/>
            <a:ext cx="2926080" cy="438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071538" y="357166"/>
            <a:ext cx="7786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Исаева Людмила </a:t>
            </a:r>
            <a:r>
              <a:rPr lang="ru-RU" sz="3600" b="1" i="1" dirty="0" smtClean="0">
                <a:solidFill>
                  <a:srgbClr val="FF0000"/>
                </a:solidFill>
              </a:rPr>
              <a:t>Н</a:t>
            </a:r>
            <a:r>
              <a:rPr lang="ru-RU" sz="3600" b="1" i="1" dirty="0" smtClean="0">
                <a:solidFill>
                  <a:srgbClr val="FF0000"/>
                </a:solidFill>
              </a:rPr>
              <a:t>иколаевна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№7 «Радуга» Барабинского района Новосибирской области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929190" y="1508835"/>
            <a:ext cx="4028237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/>
              <a:t>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Людмила Николаевна Исаева – грамотный, творчески работающий специалист, четко представляющий цели и задачи коррекционной педагогики дошкольного образования. Стаж ее педагогической деятельности составляет 40 лет.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Воспитанники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Людмилы Николаевны являются активными участниками  и  победителями  Международного игрового конкурса «Человек и природа» (2016-2019г),  Всероссийского турнира «ПОНИ» (2016-2019г),  Всероссийского интеллектуального конкурса «Знаток-дошколенок» (2015-2019г), областного конкурса рисунков «Радуга-дуга», посвященному Международному дню детской книги и 130-летию со дня рождения С.Я. Маршака (2017г., диплом лауреата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Педагогическая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деятельность Людмилы Николаевны отмечена серебряной медалью Международного конкурса «Магистр» (2019г.), дипломом победителя  Международного конкурса «Твори! Участвуй! Побеждай!» (2016, 2017г.г.), золотой медалью Всероссийского конкурса «Росточек: Мир спасут дети» (2018г.). На страницах электронного журнала «Педагог», сформированного МКУ ЦИМО Барабинского района, опубликована  статья  «Развитие связной речи детей с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общим недоразвитием речи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ТРИЗ-технологии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(2017г.).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сборниках материалов Всероссийских научно – практических конференций «Инновационные и современные технологии в системе образования» и «Реализация концепций развития и преподавания предметных областей как ключевой ресурс повышения качества образования» опубликована статья «Методы активизации родителей как путь установления конструктивного диалога между ДОУ и семьей» (2017г.).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50" dirty="0" smtClean="0"/>
              <a:t> </a:t>
            </a:r>
          </a:p>
          <a:p>
            <a:r>
              <a:rPr lang="ru-RU" sz="1050" dirty="0" smtClean="0"/>
              <a:t> </a:t>
            </a:r>
            <a:endParaRPr lang="ru-RU" sz="105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1857364"/>
            <a:ext cx="3589186" cy="41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071538" y="357166"/>
            <a:ext cx="7786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Наурусова</a:t>
            </a:r>
            <a:r>
              <a:rPr lang="ru-RU" sz="3600" b="1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Ильвира</a:t>
            </a:r>
            <a:r>
              <a:rPr lang="ru-RU" sz="3600" b="1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Варисовна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№7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«Радуга»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786314" y="1500174"/>
            <a:ext cx="3929090" cy="57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2019г.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Наурусова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Ильвира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Варисовна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победителем муниципального этапа  конкурса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профессионального мастерства «Педагог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года-2019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Руководя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студией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Ильвира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Варисовна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осуществляет деятельность кружка «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Мир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отражением деятельности которого являются периодические выставки детского технического творчества на уровне дошкольного учреждения. Ее воспитанники в 2019 году стали победителями открытого районного конкурса-выставки по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легоконструированию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ля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дошкольников и младших школьников.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Воспитанники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Ильвиры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Варисовны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являются победителями Международного игрового конкурса «Человек и природа» (2016,2017г.г.), Всероссийского конкурса «Твори! Участвую! Побеждай!» (2017,2018г.г.), Всероссийского турнира «ПОНИ» (2017,2018г.г.), Всероссийского интеллектуального конкурса «Знаток-дошколенок» (2016,2017г.г.), дипломантами  Открытого областного конкурса «Безопасность на дорогах» (2016г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Ильвира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Варисовна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постоянно повышает свой профессиональный уровень, находится в постоянном творческом поиске, внедряет современные образовательные технологии. Являясь членом методического совета дошкольного учреждения, руководителем методического объединения воспитателей средних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групп, оказывает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помощь коллегам в освоении и разработке инновационных программ и технологий, вносит предложения по совершенствованию образовательного процесса, координирует работу молодых специалистов,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их  участие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конкурсах различного уровня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достигнутые успехи в учебно-воспитательной работе, высокий профессионализм  в  2017 году награждена  Благодарностью Законодательного собрания  Новосибирской области.</a:t>
            </a:r>
          </a:p>
          <a:p>
            <a:r>
              <a:rPr lang="ru-RU" sz="1050" dirty="0" smtClean="0"/>
              <a:t> 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1785926"/>
            <a:ext cx="3048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142976" y="285728"/>
            <a:ext cx="7786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Могильная Наталья Леонидовна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информатики высшей  квалификационной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СОШ №2 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357686" y="1525771"/>
            <a:ext cx="4572032" cy="49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сфере образования работает с 1999 года.  Является членом районной комиссии по проверке олимпиадных и исследовательских работ, техническим специалистом на ГИА.</a:t>
            </a:r>
          </a:p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Представляет опыт работы на конференциях и семинарах различного уровня. В 2018 году проводила открытое занятие на областном семинаре – практикуме  для руководящих и педагогических работников «Организация проектной деятельности в образовательной организации». Её материалы опубликованы в сборниках  Всероссийской научно-практической конференции «Новые технологии в педагогической науке» (2018г.), Международной научно-практической конференции «Инновационный потенциал непрерывной образовательной системы Л.Г.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сохраняя прошлое, создаем будущее» (2018г.).</a:t>
            </a:r>
          </a:p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Наталья Леонидовна ежегодно участвует  в конкурсах профессионального мастерства: педагогическое тестирование «Педагогическая деятельность: сущность, структура, функции» (2018 г., сертификат отличия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степени), международная профессиональная олимпиада для работников образовательных организаций «Дорожная карта» по формированию и введению национальной системы учительского роста» (2019 г., диплом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степени),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для образовательной деятельности: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онлайн-редактор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2019 г., диплом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Опыт  работы «3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моделирование в рамках проектной деятельности» представляла на  выставке образовательных организаций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УчСиб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2019». 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За подготовку лауреатов районного конкурса творческих исследовательских работ школьников награждена Почетной грамотой Законодательного Собрания Новосибирской области (2018г.), Благодарственными письмами Управления образования администрации Барабинского района (2018,2019г.г.).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Психолог\Desktop\общая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722764"/>
            <a:ext cx="2890091" cy="4341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071538" y="357166"/>
            <a:ext cx="77867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Борисова Татьяна   Александровна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– психолог 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№8 «Солнышко» Барабинского района Новосибирской области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786314" y="1428736"/>
            <a:ext cx="4143404" cy="5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Александровна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Борисова находится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постоянном процессе творческого саморазвития, кропотливо работает над собой, ищет оптимальные пути решения дошкольных проблем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 smtClean="0"/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Участвует в профессиональных конкурсах различного уровня, участник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конкурса профессионального мастерства «Педагог - психолог Новосибирской области» (2018г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., 3 место).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Является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активным участником районных методических объединений, семинаров-практикумов, мастер-классов,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конференций: школа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молодого специалиста «Общая и профессиональная эрудиция молодого педагога» (2018г.), РМО педагогов - психологов «Семейный клуб как форма организации социального партнерства ДОУ и семьи» (2018г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 проведении семинара для руководителей ДОО «Современные подходы к обучению детей с ОВЗ: проблемы, методы, условия» на базе МКДОУ №8 показала себя как умеющий общаться модератор и как педагог - психолог предоставила комплексное занятие «Маршрут «Успешный первоклассник» (апрель 2019г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Отмечена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Благодарностью МКУ Центра информационно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– методического  обеспечения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Барабинского района Новосибирской области за активную творческую профессиональную позицию в распространении инновационного психолого-педагогического опыта (2019г.)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Татьяна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Александровна творческая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личность.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 её руководством организован и работает родительский клуб «Рука в руке».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Имеет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публикации опыта работы в сборнике материалов Всероссийской научно - практической конференции «Самореализация личности в условиях интенсификации образовательного процесса», «Организация работы ПМПК в условиях инклюзивного обучения и воспитания». 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1785926"/>
            <a:ext cx="2861649" cy="439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071538" y="357166"/>
            <a:ext cx="7786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Малолыченко</a:t>
            </a:r>
            <a:r>
              <a:rPr lang="ru-RU" sz="3600" b="1" i="1" dirty="0" smtClean="0">
                <a:solidFill>
                  <a:srgbClr val="FF0000"/>
                </a:solidFill>
              </a:rPr>
              <a:t>  Ирина Витальевна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ошкольной  группы   Филиала МКОУ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Новочановской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СОШ –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Сизевской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ООШ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Барабинского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357686" y="1643050"/>
            <a:ext cx="4572064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аграждена  Почетной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грамотой  Управления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образования администрации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Барабинского района  (2018г.), Благодарственным  письмом Управления образования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Барабинского района за качественную подготовку и проведение   мастер-класса в рамках международной выставки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УчСиб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2018» (2018г.).</a:t>
            </a:r>
          </a:p>
          <a:p>
            <a:pPr algn="just"/>
            <a:r>
              <a:rPr lang="ru-RU" sz="1050" dirty="0" smtClean="0"/>
              <a:t> 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Ирина Витальевна большое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внимание уделяет работе с одаренными детьми, что подтверждается достижениями её воспитанников в конкурсах разного уровня за последние два года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Международный уровень: творческий конкурс "Престиж" (участие), конкурс "Старт" (3 место),  конкурс "Мириады открытий" (5 участников), «Круговорот знаний»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победитель,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 призера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), "Я люблю природу" (2 и 3 место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Всероссийский уровень: конкурс "Защитники отечества" (1 победитель), конкурс детского творчества "Золотые руки мамы" (2 призера), «В гостях у Снежной Королевы» (3 место), конкурс детского творчества «Волшебница осень» (1победитель, 3 призера), «В стране дорожных правил» (1 место), конкурс детского творчества «Символ Нового 2018 года – собака» (3 место), конкурс детского творчества «Поет зима, аукает» (3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призера). Муниципальный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уровень: заочный этап  слета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Эколашка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конкурс рисунков «Юные защитники природы» ( 2 место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Качественными показателями  профессионального роста является результативное участие в профессиональных конкурсах различного уровня и форумах: международная профессиональная олимпиада для работников образовательных организаций и студентов педагогических специальностей «Художественно-эстетическое воспитание дошкольников» (диплом I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степени), проект «Финансовая грамотность в ДОУ и ОО» (диплом </a:t>
            </a:r>
            <a:r>
              <a:rPr lang="de-DE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степени),   Всероссийские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блиц-олимпиады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 «Особенности речевого общения педагога с детьми дошкольного возраста» (I место), «Развивающая предметно-пространственная среда» (I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место).  Публикует авторские разработки на сайтах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интернет-проектов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Prodlenka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Infourok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Vospitate</a:t>
            </a:r>
            <a:r>
              <a:rPr lang="de-DE" sz="105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jam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doutessa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05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2143116"/>
            <a:ext cx="3024000" cy="3556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8001024" cy="18573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профессионализм!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142976" y="214290"/>
            <a:ext cx="785814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Бессонова  Ольга Викторовна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начальных классов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СОШ№3 Барабинского района Новосибирской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643438" y="1428737"/>
            <a:ext cx="4286280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Приоритетными направлениями деятельности педагога являются формирование у обучающихся умения самостоятельно осваивать и перестраивать новые способы деятельности в любой сфере, интеллектуальное развитие и усовершенствование творческих способностей школьников, воспитание духовно и нравственно богатой личности. Подтверждением результативности работы являются достижения учащихся в олимпиадах, конкурсах творческих и исследовательских работ муниципального, областного, всероссийского уровней.</a:t>
            </a:r>
            <a:r>
              <a:rPr lang="ru-RU" sz="1050" dirty="0" smtClean="0"/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Бессонова О.В. постоянно совершенствует профессиональное  мастерство. В 2017 году выпущено методическое авторское пособие для учителей начальных классов, родителей «Где и как рождаются учёные и исследователи». Опыт работы педагога по различным проблемам: «Формирование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среды в системе начального образования», «Решение задач Федерального государственного образовательного стандарта», «Подходы к формированию информационно-образовательной среды, обеспечивающей качество образования» - представлен в выступлениях на всероссийских и международных научно-практических конференциях, региональных и районных семинарах  и освещен в научно-методических сборниках статей конференций (2018– 2019 г.г.).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Ольга Викторовна является экспертом по оцениванию олимпиадных заданий участников районной олимпиады школьников и проектных работ участников районного конкурса, а также конкурсных работ участников муниципального этапа областного конкурса «Мой лучший урок».  Педагог провела мастер-класс в рамках  заседания Школы молодого специалиста «Актуальные вопросы в образовательной деятельности молодого специалиста» (2019 г.).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Награждена Почётной грамотой Министерства просвещения, грамотой Общероссийской общественной организации «Всероссийское педагогическое собрание», дипломом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степени муниципального этапа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Всероссийской акции «Спорт-альтернатива пагубным привычкам» (2019 год).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7758" y="1857364"/>
            <a:ext cx="3048021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214414" y="0"/>
            <a:ext cx="74356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Пиняркина</a:t>
            </a:r>
            <a:r>
              <a:rPr lang="ru-RU" sz="3600" b="1" i="1" dirty="0" smtClean="0">
                <a:solidFill>
                  <a:srgbClr val="FF0000"/>
                </a:solidFill>
              </a:rPr>
              <a:t> Татьяна Витальевна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высшей квалификационной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№3 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285860"/>
            <a:ext cx="4286280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Педагог владеет принципами образовательной политики, целями, формами и методами обучения и воспитания, современными педагогическими технологиями; отличается не только глубиной знаний и широтой кругозора, но и стремлением к новаторству, к поиску наиболее оптимальных методик преподавания предмета.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Татьяна Витальевна активно участвует в районных, региональных, областных и международных семинарах и конференциях, где представляет опыт работы по различным направлениям: «Педагогическое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рамках сотрудничества школы и ВУЗа», «Опыт работы методического объединения учителей математики Барабинского района» на всероссийском семинаре-совещании, «Работа с мотивированными детьми» на региональном съезде учителей математики, «Современный урок как основная форма реализации требований ФГОС»,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подход в реализации системы подготовки выпускников к ГИА по математике» на заседании РМО учителей математики (2018-2019г.г.).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Татьяна Витальевна является руководителем районного методического объединения учителей математики, сотрудником научно-исследовательской лаборатории конструктивного обучения Куйбышевского филиала ГБОУ ВПО НГПУ, участвует в разработке проекта профессора Н.П. Шаталовой (КФ НГПУ)  «Школа свободного выбора», членом экспертной группы по экспертизе исследовательских и олимпиадных работ.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Педагог –участник Всероссийского конкурса методических разработок, дипломант межрегионального конкурса «Авторские учебные материалы регионального содержания». Татьяна Витальевна награждена почетной грамотой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НИПКиПРО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за вклад в развитие образования Новосибирской области (2018г.).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Высокий  профессионализм, разносторонние знания, доброжелательность, отзывчивость и преданность делу Ирины Константиновны снискали заслуженное уважение среди коллег, учеников и родителей.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500174"/>
            <a:ext cx="314327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071538" y="142853"/>
            <a:ext cx="807246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Чигарева</a:t>
            </a:r>
            <a:r>
              <a:rPr lang="ru-RU" sz="3600" b="1" i="1" dirty="0" smtClean="0">
                <a:solidFill>
                  <a:srgbClr val="FF0000"/>
                </a:solidFill>
              </a:rPr>
              <a:t>  Татьяна Александровна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3205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информатики высшей квалификационной категории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№3 Барабинского района Новосибирской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41132"/>
            <a:ext cx="435771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Татьяна Александровна - творческий, инициативный, высококвалифицированный специалист,  свободно ориентирующийся в современных аспектах методики преподавания информатики и ИКТ, работающий по программам базового и углубленного уровней, отличающийся стремлением к новаторству.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Постоянно повышает свой профессиональный уровень, является руководителем районного методического объединения учителей информатики. Проводит открытые уроки, круглые столы и мастер-классы по актуальным проблемам, участвует в районных, региональных, областных и международных семинарах и всероссийских конференциях, где представляет опыт работы по различным направлениям: «Развитие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связей информатики в условиях ФГОС общего образования», «Проектная деятельность как средство развития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старших школьников», «Конструктивное обучение - необходимое условие формирования личности современного ученика», «Проектный метод как средство воспитания социально- ориентированной личности», «Подготовка учителей  в сфере информационных технологий», «Пути формирования педагогических компетенций студентов во время педагогической  практики», «Развитие познавательного интереса и творческих способностей учащихся на уроках информатики» (2018-2019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год).</a:t>
            </a:r>
          </a:p>
          <a:p>
            <a:pPr algn="just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Чигарева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Т.А. - победитель в конкурсе электронных газет  в рамках районной Недели психологии «Изменяющийся мир и его влияние на участников образовательного процесса: учащихся, педагогов, родителей», призер районного конкурса профессионального мастерства «Учитель года». Награждена Благодарностью Министерства образования Новосибирской области, Благодарственным письмом Главы Барабинского района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Стремление к совершенствованию мастерства, ответственное отношение к делу, требовательность к себе и своим учащимся, энергичность, доброжелательность, душевная отзывчивость – характерные черты  Татьяны Александровны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Чигаревой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/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18396" y="2214553"/>
            <a:ext cx="2645600" cy="345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071538" y="142852"/>
            <a:ext cx="7715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Равло</a:t>
            </a:r>
            <a:r>
              <a:rPr lang="ru-RU" sz="3600" b="1" i="1" dirty="0" smtClean="0">
                <a:solidFill>
                  <a:srgbClr val="FF0000"/>
                </a:solidFill>
              </a:rPr>
              <a:t>  Лена Анатольевна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физической культуры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высшей  квалификационной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СОШ №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Барабинского района Новосибирской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2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643438" y="1441132"/>
            <a:ext cx="4286280" cy="49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своей профессиональной деятельности Лена Анатольевна опирается на личностно-ориентированные технологии, позволяющие формировать у школьников предметные, учебно-познавательные, коммуникативные компетенции. Использование элементов современных педагогических технологий позволяет ей добиваться хороших результатов.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Ученики Лены Анатольевны успешно представляют школу на районных соревнованиях: первенство по мини-футболу среди школьников по группе 10-11 класс – 1 место (сентябрь 2018г.); турнир по мини-футболу среди учащейся молодежи ОУ СПО и учащихся старших классов ОУ – 3 место (октябрь 2018г.); соревнования по легкоатлетическому многоборью среди смежных 6 классов – 3 место (октябрь 2018г.), бег на 400 м. среди учащейся молодежи ОУСПО и учащихся старших классов ОУ – Можайская В., 2 место (сентябрь 2018г.); стрельба из пневматической винтовки в осенней спартакиаде допризывной молодежи – Семенов Е., 1 место (октябрь 2018г.); соревнования по легкоатлетическому многоборью среди смежных 8 классов –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Рау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Д., 1 место (октябрь 2018г.).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Равло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Л.А. ежегодно являются участниками президентских соревнований и состязаний, сдают нормы оборонно-спортивного комплекса «Готов к труду и обороне!». За последние два года 12 ребят получили золотые значки ГТО, 7 – серебряные и 2 – бронзовые.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 сознательно намечает программу самосовершенствования, выступает с докладами на семинарах, педагогических советах, заседаниях школьного и районного методического объединений. </a:t>
            </a:r>
          </a:p>
          <a:p>
            <a:pPr algn="just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51370" y="1643050"/>
            <a:ext cx="3008880" cy="453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214414" y="214290"/>
            <a:ext cx="77153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Захарова  Юлия Анатольевна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 93 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786314" y="1357298"/>
            <a:ext cx="4143404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За профессионализм, высокие результаты в обучении и воспитании школьников  награждена Почетной грамотой  Главы Барабинского района (2018).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Юлия Анатольевна – творческий педагог, организующий образовательный процесс на высоком методическом уровне, что позволяет добиваться позитивной динамики предметных,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и личностных результатов учащихся. Учитель в системе организует проектную деятельность, ее ученики в 2018-2019 учебном году стали лауреатами межшкольного конкурса творческих исследовательских работ и районного конкурса проектных работ младших школьников.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Воспитанники Юлии Анатольевны стали активными участниками творческих конкурсов и состязаний:  районного конкурса по ПДД (2 диплома лауреатов),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открытого городского фестиваля «Поверь в мечту» (диплом лауреата), межрегионального экологического конкурса «По болотам я хожу» (дипломом призера третьей степени), областного конкурса «Разговор о правильном питании» (2  диплома участников).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Опытом своей работы Ю.А. Захарова ежегодно делится с коллегами на заседаниях школьного методического объединения учителей начальной школы, руководителем которого является, педагогических советах по различным темам, районного методического объединения учителей начальных классов. В 2018 году стала участником Всероссийского движения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Экоурок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лауреатом регионального конкурса «Педагогический профессионализм в образовании».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Среди учащихся, родителей, педагогов Юлия Анатольевна пользуется заслуженным авторитетом. Она умеет увлечь своим примером и педагогическим мастерством тех, кто работает рядом, включить родителей в деятельность, направленную на создание условий, способствующих развитию их детей.</a:t>
            </a:r>
          </a:p>
          <a:p>
            <a:endParaRPr lang="ru-RU" sz="1050" dirty="0" smtClean="0"/>
          </a:p>
          <a:p>
            <a:endParaRPr lang="ru-RU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32478" y="1785926"/>
            <a:ext cx="2992895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214414" y="214290"/>
            <a:ext cx="77153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Куртас</a:t>
            </a:r>
            <a:r>
              <a:rPr lang="ru-RU" sz="3600" b="1" i="1" dirty="0" smtClean="0">
                <a:solidFill>
                  <a:srgbClr val="FF0000"/>
                </a:solidFill>
              </a:rPr>
              <a:t> Елена Александровна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русского языка и литературы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 93 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643438" y="1643050"/>
            <a:ext cx="428628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Елена Александровна - учитель высшей квалификационной категории, организующий образовательный процесс на высоком профессиональном уровне. Педагог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пилотном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режиме организует обучение русскому языку и литературе в рамках ФГОС.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Высокое качество ресурсного обеспечения и профессиональное мастерство учителя обеспечивают позитивную динамику образовательных результатов. 100% выпускников 11 классов успешно сдают ЕГЭ по русскому языку. В 2018 году качественная успеваемость сдачи ОГЭ по русскому языку составила 86%. За последние два года подготовлено 3 призера муниципального этапа, 2 призера регионального этапа Всероссийской олимпиады школьников.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Елена Александровна в системе организует внеурочную деятельность. В 2018-2019 учебном году подготовлено 2 участника районных конкурсов творческих исследовательских работ, 2 лауреата муниципального этапа Всероссийского конкурса сочинений, победитель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Сибирских детских поэтических чтений, 8 победителей Всероссийской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онлайн-олимпиады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2 дипломанта международной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онлайн-олимпиады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Фоксфорд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В 2018 году школьное методическое объединение учителей филологии, возглавляемое Е.А.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Куртас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разработало проект создания школьной лингвистической студии для учащихся 5-11 классов. В 2019 году в рамках работы студии готовится к выпуску первый поэтический сборник.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Елена Александровна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Куртас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внесла большой вклад в социально-экономическое развитие Новосибирской области, являясь членом региональной общественной организации «Ассоциация участников педагогических конкурсов»,  пользуется заслуженным уважением среди коллег, учащихся и их родителей.</a:t>
            </a:r>
          </a:p>
          <a:p>
            <a:endParaRPr lang="ru-RU" sz="1050" dirty="0" smtClean="0"/>
          </a:p>
          <a:p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9199" y="1571612"/>
            <a:ext cx="3233025" cy="4859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000100" y="142852"/>
            <a:ext cx="81439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Богданов Сергей Николаевич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физической  куль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туры первой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МКОУ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Старощербаковской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</a:t>
            </a:r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Барабинского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43438" y="1410354"/>
            <a:ext cx="4071966" cy="8463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1571612"/>
            <a:ext cx="3233079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 flipV="1">
            <a:off x="4786314" y="1285860"/>
            <a:ext cx="4143404" cy="6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2019г. Богданов Сергей Николаевич стал победителем муниципального этапа  конкурса «Педагог года-2019»  в номинации «Учитель года». Достойно представил Барабинский район в областном конкурсе  «Учитель года-2019», став лауреатом.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 2017 года в МКОУ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Старощербаковской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СОШ действует школьный спортивный клуб «СТАРТ» под руководством Богданова С.Н. Активность и вовлечение детей в физкультурно-оздоровительную деятельность значительно возросли. В настоящее время  школьный спортивный клуб  посещают  76 обучающихся.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своей работе Сергей Николаевич стремится к постоянному совершенствованию педагогического мастерства. Накопленным опытом делится с коллегами: выступает с докладами на педсоветах, родительских собраниях, РМО учителей физической культуры, проводит открытые уроки.  С 2018 г. является руководителем районного методического объединения учителей физической культуры и ОБЖ. Повышает собственный профессиональный уровень на курсах повышения квалификации.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Обучающиеся участвуют и показывают высокие результаты в спортивных соревнованиях различных уровней: муниципальные этапы Всероссийских соревнований школьников «Президентские состязания» (2018г.,1 место) и Всероссийских соревнований школьников «Президентские спортивные игры» (2018г., 2 место); межрайонные соревнования по ориентированию (2018г., 2 место), по скалолазанию (юниорки) (2018г., 3 место), по спортивному туризму (юниорки) (2018г., 3 место); районные соревнования по волейболу (девушки) (2018г., 2 место), по настольному теннису (2018г., 2 место), «Молодецкие забавы» в рамках областного фестиваля «Полигон твоих возможностей» (2018г.,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место).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За многолетний добросовестный труд, высокий профессионализм, большой вклад в дело развития физкультуры и спорта награжден Почетной грамотой Законодательного собрания Новосибирской области.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4500" y="230784"/>
            <a:ext cx="22860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достижение высоких результатов в деле воспитания школьников отмечена Благодарностью Управления образования администрации Барабинского района, 2016г.; за многолетний добросовестный труд, большой вклад в дело обучения и воспитания подрастающего поколения и высокий профессионализм объявлена благодарность Законодательного собрания Новосибирской области, 2017г.; за профессионализм, высокие результаты обучения и воспитания школьников, организацию учебно-воспитательного процесса награждена Почетной грамотой Главы Барабинского района, 2017г.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1660</TotalTime>
  <Words>5071</Words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профессионализм!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Ulja</cp:lastModifiedBy>
  <cp:revision>193</cp:revision>
  <dcterms:created xsi:type="dcterms:W3CDTF">2017-01-27T08:58:32Z</dcterms:created>
  <dcterms:modified xsi:type="dcterms:W3CDTF">2019-07-19T07:29:38Z</dcterms:modified>
</cp:coreProperties>
</file>