
<file path=[Content_Types].xml><?xml version="1.0" encoding="utf-8"?>
<Types xmlns="http://schemas.openxmlformats.org/package/2006/content-types">
  <Default Extension="png" ContentType="image/png"/>
  <Default Extension="bmp" ContentType="image/bmp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75" r:id="rId6"/>
    <p:sldId id="260" r:id="rId7"/>
    <p:sldId id="264" r:id="rId8"/>
    <p:sldId id="266" r:id="rId9"/>
    <p:sldId id="273" r:id="rId10"/>
    <p:sldId id="274" r:id="rId11"/>
    <p:sldId id="267" r:id="rId12"/>
    <p:sldId id="268" r:id="rId13"/>
    <p:sldId id="272" r:id="rId14"/>
    <p:sldId id="270" r:id="rId15"/>
    <p:sldId id="269" r:id="rId16"/>
    <p:sldId id="27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543800" cy="259397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Ресурсы центра «Точка роста» в контексте подготовки 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биологии и химии.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083" y="5791200"/>
            <a:ext cx="6461760" cy="10668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Разводова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Н.В., учитель химии и биологии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538" y="116632"/>
            <a:ext cx="6160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редняя общеобразовательная школа №93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9634"/>
            <a:ext cx="3748583" cy="128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8460432" cy="5443261"/>
          </a:xfrm>
        </p:spPr>
      </p:pic>
    </p:spTree>
    <p:extLst>
      <p:ext uri="{BB962C8B-B14F-4D97-AF65-F5344CB8AC3E}">
        <p14:creationId xmlns:p14="http://schemas.microsoft.com/office/powerpoint/2010/main" val="34763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7620000" cy="114300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Подготовка к ОГЭ по биологии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1842988" cy="5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726743"/>
              </p:ext>
            </p:extLst>
          </p:nvPr>
        </p:nvGraphicFramePr>
        <p:xfrm>
          <a:off x="107504" y="1340768"/>
          <a:ext cx="8136904" cy="478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Диаграмма" r:id="rId4" imgW="6096000" imgH="4067062" progId="MSGraph.Chart.8">
                  <p:embed followColorScheme="full"/>
                </p:oleObj>
              </mc:Choice>
              <mc:Fallback>
                <p:oleObj name="Диаграмма" r:id="rId4" imgW="6096000" imgH="406706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340768"/>
                        <a:ext cx="8136904" cy="4787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4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7620000" cy="1143000"/>
          </a:xfrm>
        </p:spPr>
        <p:txBody>
          <a:bodyPr/>
          <a:lstStyle/>
          <a:p>
            <a:r>
              <a:rPr lang="ru-RU" dirty="0" smtClean="0"/>
              <a:t>ОГЭ Биология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381642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Расположите в правильном порядке пункты инструкции по приготовлению микроскопа к работе.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поместите приготовленный препарат на предметный столик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2) в отверстие предметного столика направьте зеркалом свет, добейтесь хорошего освещения поля зрения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3) пользуясь винтом, плавно опустите тубус так, чтобы нижний край объектива оказался на расстоянии 1–2 мм от препарата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4) поставьте микроскоп штативом к себе на расстоянии 5–10 см от края рабочего стола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5) глядя в окуляр одним глазом, при помощи винтов медленно поднимайте тубус, пока не появится чёткое изображение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6208"/>
            <a:ext cx="2952328" cy="220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620000" cy="4622072"/>
          </a:xfrm>
        </p:spPr>
      </p:pic>
    </p:spTree>
    <p:extLst>
      <p:ext uri="{BB962C8B-B14F-4D97-AF65-F5344CB8AC3E}">
        <p14:creationId xmlns:p14="http://schemas.microsoft.com/office/powerpoint/2010/main" val="38450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7620000" cy="1143000"/>
          </a:xfrm>
        </p:spPr>
        <p:txBody>
          <a:bodyPr/>
          <a:lstStyle/>
          <a:p>
            <a:r>
              <a:rPr lang="ru-RU" dirty="0" smtClean="0"/>
              <a:t>ОГЭ Биология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35386"/>
            <a:ext cx="7056785" cy="6098919"/>
          </a:xfrm>
        </p:spPr>
      </p:pic>
    </p:spTree>
    <p:extLst>
      <p:ext uri="{BB962C8B-B14F-4D97-AF65-F5344CB8AC3E}">
        <p14:creationId xmlns:p14="http://schemas.microsoft.com/office/powerpoint/2010/main" val="3871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7620000" cy="1143000"/>
          </a:xfrm>
        </p:spPr>
        <p:txBody>
          <a:bodyPr/>
          <a:lstStyle/>
          <a:p>
            <a:r>
              <a:rPr lang="ru-RU" dirty="0" smtClean="0"/>
              <a:t>ОГЭ Биология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480720" cy="5716362"/>
          </a:xfrm>
        </p:spPr>
      </p:pic>
    </p:spTree>
    <p:extLst>
      <p:ext uri="{BB962C8B-B14F-4D97-AF65-F5344CB8AC3E}">
        <p14:creationId xmlns:p14="http://schemas.microsoft.com/office/powerpoint/2010/main" val="33054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7620000" cy="4252837"/>
          </a:xfrm>
        </p:spPr>
      </p:pic>
    </p:spTree>
    <p:extLst>
      <p:ext uri="{BB962C8B-B14F-4D97-AF65-F5344CB8AC3E}">
        <p14:creationId xmlns:p14="http://schemas.microsoft.com/office/powerpoint/2010/main" val="17759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Подготовка к ЕГЭ по биологии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529857"/>
              </p:ext>
            </p:extLst>
          </p:nvPr>
        </p:nvGraphicFramePr>
        <p:xfrm>
          <a:off x="669925" y="1600200"/>
          <a:ext cx="71945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Диаграмма" r:id="rId3" imgW="6096000" imgH="4067062" progId="MSGraph.Chart.8">
                  <p:embed followColorScheme="full"/>
                </p:oleObj>
              </mc:Choice>
              <mc:Fallback>
                <p:oleObj name="Диаграмма" r:id="rId3" imgW="6096000" imgH="406706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925" y="1600200"/>
                        <a:ext cx="719455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1682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6419056" cy="1252736"/>
          </a:xfrm>
        </p:spPr>
        <p:txBody>
          <a:bodyPr>
            <a:norm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600400" cy="23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61" y="0"/>
            <a:ext cx="1682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32175"/>
            <a:ext cx="406082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0"/>
            <a:ext cx="7620000" cy="1143000"/>
          </a:xfrm>
        </p:spPr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88299"/>
            <a:ext cx="3384377" cy="253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98" y="1188300"/>
            <a:ext cx="3384376" cy="2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60864"/>
            <a:ext cx="3744416" cy="279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294"/>
            <a:ext cx="1682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4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28" y="404664"/>
            <a:ext cx="7620000" cy="1143000"/>
          </a:xfrm>
        </p:spPr>
        <p:txBody>
          <a:bodyPr/>
          <a:lstStyle/>
          <a:p>
            <a:r>
              <a:rPr lang="ru-RU" dirty="0" smtClean="0"/>
              <a:t>Подготовка к ГИА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240410" cy="4320547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173152" cy="424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1682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8388424" cy="4549244"/>
          </a:xfrm>
        </p:spPr>
      </p:pic>
    </p:spTree>
    <p:extLst>
      <p:ext uri="{BB962C8B-B14F-4D97-AF65-F5344CB8AC3E}">
        <p14:creationId xmlns:p14="http://schemas.microsoft.com/office/powerpoint/2010/main" val="224943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7620000" cy="114300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Подготовка к ОГЭ по биологии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химии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244849"/>
              </p:ext>
            </p:extLst>
          </p:nvPr>
        </p:nvGraphicFramePr>
        <p:xfrm>
          <a:off x="179512" y="620688"/>
          <a:ext cx="7393680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Диаграмма" r:id="rId3" imgW="6010224" imgH="4038693" progId="MSGraph.Chart.8">
                  <p:embed followColorScheme="full"/>
                </p:oleObj>
              </mc:Choice>
              <mc:Fallback>
                <p:oleObj name="Диаграмма" r:id="rId3" imgW="6010224" imgH="403869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620688"/>
                        <a:ext cx="7393680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1842988" cy="5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5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27819"/>
            <a:ext cx="7620000" cy="1143000"/>
          </a:xfrm>
        </p:spPr>
        <p:txBody>
          <a:bodyPr/>
          <a:lstStyle/>
          <a:p>
            <a:r>
              <a:rPr lang="ru-RU" dirty="0" smtClean="0"/>
              <a:t>ОГЭ ХИМИЯ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1682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7855683" cy="5616624"/>
          </a:xfrm>
        </p:spPr>
      </p:pic>
    </p:spTree>
    <p:extLst>
      <p:ext uri="{BB962C8B-B14F-4D97-AF65-F5344CB8AC3E}">
        <p14:creationId xmlns:p14="http://schemas.microsoft.com/office/powerpoint/2010/main" val="37226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27819"/>
            <a:ext cx="7620000" cy="1143000"/>
          </a:xfrm>
        </p:spPr>
        <p:txBody>
          <a:bodyPr/>
          <a:lstStyle/>
          <a:p>
            <a:r>
              <a:rPr lang="ru-RU" dirty="0" smtClean="0"/>
              <a:t>ОГЭ ХИМИЯ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1682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80720" cy="485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30"/>
            <a:ext cx="8388424" cy="43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205</TotalTime>
  <Words>78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Соседство</vt:lpstr>
      <vt:lpstr>Диаграмма</vt:lpstr>
      <vt:lpstr>Ресурсы центра «Точка роста» в контексте подготовки к ОГЭ по биологии и химии.</vt:lpstr>
      <vt:lpstr>Презентация PowerPoint</vt:lpstr>
      <vt:lpstr>Оборудование:</vt:lpstr>
      <vt:lpstr>Подготовка к ГИА</vt:lpstr>
      <vt:lpstr>Презентация PowerPoint</vt:lpstr>
      <vt:lpstr>Подготовка к ОГЭ по биологии и химии </vt:lpstr>
      <vt:lpstr>ОГЭ ХИМИЯ </vt:lpstr>
      <vt:lpstr>ОГЭ ХИМИЯ </vt:lpstr>
      <vt:lpstr>Презентация PowerPoint</vt:lpstr>
      <vt:lpstr>Презентация PowerPoint</vt:lpstr>
      <vt:lpstr>Подготовка к ОГЭ по биологии  </vt:lpstr>
      <vt:lpstr>ОГЭ Биология</vt:lpstr>
      <vt:lpstr>Презентация PowerPoint</vt:lpstr>
      <vt:lpstr>ОГЭ Биология</vt:lpstr>
      <vt:lpstr>ОГЭ Биология</vt:lpstr>
      <vt:lpstr>Презентация PowerPoint</vt:lpstr>
      <vt:lpstr>Подготовка к ЕГЭ по биологии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оборудования образовательного Центра                                при обучении биологии и химии.</dc:title>
  <dc:creator>User</dc:creator>
  <cp:lastModifiedBy>User</cp:lastModifiedBy>
  <cp:revision>22</cp:revision>
  <dcterms:created xsi:type="dcterms:W3CDTF">2024-10-15T11:12:58Z</dcterms:created>
  <dcterms:modified xsi:type="dcterms:W3CDTF">2025-05-18T11:55:27Z</dcterms:modified>
</cp:coreProperties>
</file>